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4"/>
  </p:sldMasterIdLst>
  <p:notesMasterIdLst>
    <p:notesMasterId r:id="rId17"/>
  </p:notesMasterIdLst>
  <p:sldIdLst>
    <p:sldId id="361" r:id="rId5"/>
    <p:sldId id="362" r:id="rId6"/>
    <p:sldId id="367" r:id="rId7"/>
    <p:sldId id="363" r:id="rId8"/>
    <p:sldId id="391" r:id="rId9"/>
    <p:sldId id="365" r:id="rId10"/>
    <p:sldId id="366" r:id="rId11"/>
    <p:sldId id="368" r:id="rId12"/>
    <p:sldId id="369" r:id="rId13"/>
    <p:sldId id="370" r:id="rId14"/>
    <p:sldId id="371" r:id="rId15"/>
    <p:sldId id="372" r:id="rId1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32" autoAdjust="0"/>
  </p:normalViewPr>
  <p:slideViewPr>
    <p:cSldViewPr>
      <p:cViewPr varScale="1">
        <p:scale>
          <a:sx n="148" d="100"/>
          <a:sy n="148" d="100"/>
        </p:scale>
        <p:origin x="215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0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B49775B-8F53-4D6D-8CF3-A5EC3380B11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CE49CAB-11E7-4E46-B3A8-B9759289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5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the same Windows select, copy, cut, paste shortcuts work in File Explorer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5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5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70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9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3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5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67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9CAB-11E7-4E46-B3A8-B9759289B5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4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ry - S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7571184" cy="742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091958" y="41150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Webdings" pitchFamily="18" charset="2"/>
              </a:rPr>
              <a:t>i</a:t>
            </a:r>
            <a:endParaRPr lang="en-CA" sz="4800" dirty="0">
              <a:solidFill>
                <a:schemeClr val="tx2">
                  <a:lumMod val="60000"/>
                  <a:lumOff val="40000"/>
                </a:schemeClr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8261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8219256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Franklin Gothic Dem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21925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3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47484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004048" y="1257301"/>
            <a:ext cx="4139952" cy="38862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619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Franklin Gothic Dem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B07471-B472-4C3F-B46F-D347BD4AB42B}" type="datetimeFigureOut">
              <a:rPr lang="en-CA" smtClean="0"/>
              <a:t>2022-09-01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520302C-C939-453E-8DD2-9FE6F9C2455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28" r:id="rId3"/>
    <p:sldLayoutId id="2147484119" r:id="rId4"/>
    <p:sldLayoutId id="2147484130" r:id="rId5"/>
    <p:sldLayoutId id="2147484129" r:id="rId6"/>
    <p:sldLayoutId id="2147484121" r:id="rId7"/>
    <p:sldLayoutId id="2147484122" r:id="rId8"/>
    <p:sldLayoutId id="2147484123" r:id="rId9"/>
    <p:sldLayoutId id="2147484120" r:id="rId10"/>
    <p:sldLayoutId id="2147484124" r:id="rId11"/>
    <p:sldLayoutId id="2147484125" r:id="rId12"/>
    <p:sldLayoutId id="2147484126" r:id="rId13"/>
    <p:sldLayoutId id="2147484127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File Explorer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97" y="1690985"/>
            <a:ext cx="6422910" cy="28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11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55014"/>
            <a:ext cx="53911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3295650" cy="36930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F10 does so.</a:t>
            </a:r>
          </a:p>
          <a:p>
            <a:endParaRPr lang="en-CA" dirty="0"/>
          </a:p>
          <a:p>
            <a:r>
              <a:rPr lang="en-CA" dirty="0"/>
              <a:t>Press the letter shown </a:t>
            </a:r>
            <a:r>
              <a:rPr lang="en-CA" dirty="0">
                <a:solidFill>
                  <a:schemeClr val="tx2"/>
                </a:solidFill>
              </a:rPr>
              <a:t>to select the menu items</a:t>
            </a:r>
            <a:r>
              <a:rPr lang="en-CA" dirty="0"/>
              <a:t> and sub items.</a:t>
            </a:r>
          </a:p>
          <a:p>
            <a:endParaRPr lang="en-CA" dirty="0"/>
          </a:p>
          <a:p>
            <a:r>
              <a:rPr lang="en-CA" dirty="0"/>
              <a:t>You could also use ALT + letter </a:t>
            </a:r>
            <a:r>
              <a:rPr lang="en-CA" dirty="0">
                <a:solidFill>
                  <a:schemeClr val="tx2"/>
                </a:solidFill>
              </a:rPr>
              <a:t>to access the menu item</a:t>
            </a:r>
            <a:r>
              <a:rPr lang="en-CA" dirty="0"/>
              <a:t> from the beginning.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File Explorer – Activating the Menu 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9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01647"/>
            <a:ext cx="3816424" cy="369300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ALT + Spacebar does this for you.</a:t>
            </a:r>
          </a:p>
          <a:p>
            <a:endParaRPr lang="en-CA" dirty="0"/>
          </a:p>
          <a:p>
            <a:r>
              <a:rPr lang="en-CA" dirty="0"/>
              <a:t>You could then choose the menu selection letter if you want.</a:t>
            </a:r>
          </a:p>
          <a:p>
            <a:endParaRPr lang="en-CA" dirty="0"/>
          </a:p>
          <a:p>
            <a:r>
              <a:rPr lang="en-CA" dirty="0"/>
              <a:t>You could also use CTRL + W or ALT + F4 to close current window.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363272" cy="742950"/>
          </a:xfrm>
        </p:spPr>
        <p:txBody>
          <a:bodyPr>
            <a:normAutofit fontScale="90000"/>
          </a:bodyPr>
          <a:lstStyle/>
          <a:p>
            <a:r>
              <a:rPr lang="en-CA" dirty="0"/>
              <a:t>File Explorer – Opening the Short Cut Menu, and Closing Current Window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35646"/>
            <a:ext cx="4735759" cy="31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08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File Explorer – navigates like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386309"/>
            <a:ext cx="4608512" cy="3538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Browser window navigation</a:t>
            </a:r>
          </a:p>
          <a:p>
            <a:r>
              <a:rPr lang="en-CA" dirty="0"/>
              <a:t>ALT + </a:t>
            </a:r>
            <a:r>
              <a:rPr lang="en-CA" dirty="0">
                <a:sym typeface="Wingdings" panose="05000000000000000000" pitchFamily="2" charset="2"/>
              </a:rPr>
              <a:t> </a:t>
            </a:r>
            <a:r>
              <a:rPr lang="en-CA" dirty="0">
                <a:solidFill>
                  <a:schemeClr val="tx2"/>
                </a:solidFill>
              </a:rPr>
              <a:t>go back to previous folder</a:t>
            </a:r>
            <a:endParaRPr lang="en-CA" dirty="0"/>
          </a:p>
          <a:p>
            <a:r>
              <a:rPr lang="en-CA" dirty="0"/>
              <a:t>ALT +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>
                <a:solidFill>
                  <a:schemeClr val="tx2"/>
                </a:solidFill>
              </a:rPr>
              <a:t>go forward to next folder</a:t>
            </a:r>
            <a:endParaRPr lang="en-CA" dirty="0"/>
          </a:p>
          <a:p>
            <a:r>
              <a:rPr lang="en-CA" dirty="0"/>
              <a:t>F11 toggles full screen mode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r="10416"/>
          <a:stretch>
            <a:fillRect/>
          </a:stretch>
        </p:blipFill>
        <p:spPr bwMode="auto">
          <a:xfrm>
            <a:off x="5292080" y="1380703"/>
            <a:ext cx="3635896" cy="341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80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File Explorer Terminology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91630"/>
            <a:ext cx="6422910" cy="28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3"/>
          <p:cNvSpPr/>
          <p:nvPr/>
        </p:nvSpPr>
        <p:spPr>
          <a:xfrm flipH="1">
            <a:off x="251520" y="2571750"/>
            <a:ext cx="144016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Navigation Pane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 flipH="1">
            <a:off x="1691680" y="3363838"/>
            <a:ext cx="144016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Content Pane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7452320" y="3651870"/>
            <a:ext cx="144016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Preview Pane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228184" y="1779662"/>
            <a:ext cx="144016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Address Bar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 flipH="1">
            <a:off x="117442" y="1779662"/>
            <a:ext cx="1440160" cy="504056"/>
          </a:xfrm>
          <a:prstGeom prst="borderCallout1">
            <a:avLst>
              <a:gd name="adj1" fmla="val 18750"/>
              <a:gd name="adj2" fmla="val -8333"/>
              <a:gd name="adj3" fmla="val -9754"/>
              <a:gd name="adj4" fmla="val -47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Menu Bar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5652120" y="1239602"/>
            <a:ext cx="144016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Ribbon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3059832" y="1139974"/>
            <a:ext cx="1872208" cy="504056"/>
          </a:xfrm>
          <a:prstGeom prst="borderCallout1">
            <a:avLst>
              <a:gd name="adj1" fmla="val 18750"/>
              <a:gd name="adj2" fmla="val -8333"/>
              <a:gd name="adj3" fmla="val 88838"/>
              <a:gd name="adj4" fmla="val -61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Quick Access Toolbar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363272" cy="742950"/>
          </a:xfrm>
        </p:spPr>
        <p:txBody>
          <a:bodyPr>
            <a:noAutofit/>
          </a:bodyPr>
          <a:lstStyle/>
          <a:p>
            <a:r>
              <a:rPr lang="en-CA" sz="3200" dirty="0"/>
              <a:t>File Explorer – Opening New Window in Same Folder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1630"/>
            <a:ext cx="3425879" cy="3538728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CTRL + N does so. (CTRL + SHIFT + N creates a new sub folder)</a:t>
            </a:r>
          </a:p>
          <a:p>
            <a:endParaRPr lang="en-CA" dirty="0"/>
          </a:p>
          <a:p>
            <a:r>
              <a:rPr lang="en-CA" dirty="0"/>
              <a:t>Handy when dragging and dropping or copying files.</a:t>
            </a:r>
          </a:p>
          <a:p>
            <a:endParaRPr lang="en-CA" dirty="0"/>
          </a:p>
          <a:p>
            <a:r>
              <a:rPr lang="en-CA" dirty="0"/>
              <a:t>Just change path, to destination folder, in the second window.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55" y="1673417"/>
            <a:ext cx="5260921" cy="270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947564"/>
          </a:xfrm>
        </p:spPr>
        <p:txBody>
          <a:bodyPr>
            <a:normAutofit fontScale="90000"/>
          </a:bodyPr>
          <a:lstStyle/>
          <a:p>
            <a:r>
              <a:rPr lang="en-CA" dirty="0"/>
              <a:t>File Explorer </a:t>
            </a:r>
            <a:br>
              <a:rPr lang="en-CA" dirty="0"/>
            </a:br>
            <a:r>
              <a:rPr lang="en-CA" dirty="0"/>
              <a:t>– Moving and Copying Using Mouse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91630"/>
            <a:ext cx="9144000" cy="365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97" y="1690985"/>
            <a:ext cx="6422910" cy="28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88137"/>
            <a:ext cx="2448272" cy="2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80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85" y="1324111"/>
            <a:ext cx="4099882" cy="211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50500"/>
            <a:ext cx="4402833" cy="3137474"/>
          </a:xfrm>
        </p:spPr>
        <p:txBody>
          <a:bodyPr>
            <a:normAutofit fontScale="92500"/>
          </a:bodyPr>
          <a:lstStyle/>
          <a:p>
            <a:r>
              <a:rPr lang="en-CA" dirty="0"/>
              <a:t>Be careful </a:t>
            </a:r>
            <a:r>
              <a:rPr lang="en-CA" dirty="0">
                <a:solidFill>
                  <a:schemeClr val="tx2"/>
                </a:solidFill>
              </a:rPr>
              <a:t>with drag &amp; drop</a:t>
            </a:r>
            <a:endParaRPr lang="en-CA" dirty="0"/>
          </a:p>
          <a:p>
            <a:r>
              <a:rPr lang="en-CA" dirty="0"/>
              <a:t>Dragging files to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the </a:t>
            </a:r>
            <a:r>
              <a:rPr lang="en-CA" b="1" dirty="0">
                <a:solidFill>
                  <a:schemeClr val="tx2"/>
                </a:solidFill>
              </a:rPr>
              <a:t>same </a:t>
            </a:r>
            <a:r>
              <a:rPr lang="en-CA" dirty="0">
                <a:solidFill>
                  <a:schemeClr val="tx2"/>
                </a:solidFill>
              </a:rPr>
              <a:t>drive</a:t>
            </a:r>
            <a:r>
              <a:rPr lang="en-CA" dirty="0"/>
              <a:t> </a:t>
            </a:r>
            <a:r>
              <a:rPr lang="en-CA" b="1" i="1" dirty="0">
                <a:solidFill>
                  <a:schemeClr val="tx2"/>
                </a:solidFill>
              </a:rPr>
              <a:t>moves</a:t>
            </a:r>
            <a:r>
              <a:rPr lang="en-CA" dirty="0"/>
              <a:t> files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a </a:t>
            </a:r>
            <a:r>
              <a:rPr lang="en-CA" b="1" dirty="0">
                <a:solidFill>
                  <a:schemeClr val="tx2"/>
                </a:solidFill>
              </a:rPr>
              <a:t>different</a:t>
            </a:r>
            <a:r>
              <a:rPr lang="en-CA" dirty="0">
                <a:solidFill>
                  <a:schemeClr val="tx2"/>
                </a:solidFill>
              </a:rPr>
              <a:t> drive</a:t>
            </a:r>
            <a:r>
              <a:rPr lang="en-CA" dirty="0"/>
              <a:t> </a:t>
            </a:r>
            <a:r>
              <a:rPr lang="en-CA" b="1" i="1" dirty="0">
                <a:solidFill>
                  <a:schemeClr val="tx2"/>
                </a:solidFill>
              </a:rPr>
              <a:t>copies </a:t>
            </a:r>
            <a:r>
              <a:rPr lang="en-CA" dirty="0"/>
              <a:t>files</a:t>
            </a:r>
          </a:p>
          <a:p>
            <a:r>
              <a:rPr lang="en-CA" dirty="0">
                <a:solidFill>
                  <a:schemeClr val="tx2"/>
                </a:solidFill>
              </a:rPr>
              <a:t>hold CTRL to copy or</a:t>
            </a:r>
          </a:p>
          <a:p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CA" dirty="0">
                <a:solidFill>
                  <a:schemeClr val="tx2"/>
                </a:solidFill>
              </a:rPr>
              <a:t>lick &amp; drag with Right mouse button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File Explorer – Moving and Copying Using Mouse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1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33208"/>
            <a:ext cx="4298885" cy="3693000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When dragging files to a </a:t>
            </a:r>
            <a:r>
              <a:rPr lang="en-CA" dirty="0">
                <a:solidFill>
                  <a:schemeClr val="tx2"/>
                </a:solidFill>
              </a:rPr>
              <a:t>different drive</a:t>
            </a:r>
            <a:r>
              <a:rPr lang="en-CA" dirty="0"/>
              <a:t>, the default behavior is to </a:t>
            </a:r>
            <a:r>
              <a:rPr lang="en-CA" dirty="0">
                <a:solidFill>
                  <a:schemeClr val="tx2"/>
                </a:solidFill>
              </a:rPr>
              <a:t>copy</a:t>
            </a:r>
            <a:r>
              <a:rPr lang="en-CA" dirty="0"/>
              <a:t> the files, not to move.</a:t>
            </a:r>
          </a:p>
          <a:p>
            <a:endParaRPr lang="en-CA" dirty="0"/>
          </a:p>
          <a:p>
            <a:r>
              <a:rPr lang="en-CA" dirty="0"/>
              <a:t>During dragging, </a:t>
            </a:r>
            <a:r>
              <a:rPr lang="en-CA" dirty="0">
                <a:solidFill>
                  <a:schemeClr val="tx2"/>
                </a:solidFill>
              </a:rPr>
              <a:t>press the SHIFT key to move the files</a:t>
            </a:r>
            <a:r>
              <a:rPr lang="en-CA" dirty="0"/>
              <a:t>. Release the SHIFT after the drop operation.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File Explorer – Moving and Copying Using Mouse (Cont’d)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85" y="1324111"/>
            <a:ext cx="4099882" cy="211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2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File Explorer – Selecting Files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9208" y="1395631"/>
            <a:ext cx="4546848" cy="3538728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To </a:t>
            </a:r>
            <a:r>
              <a:rPr lang="en-CA" dirty="0">
                <a:solidFill>
                  <a:schemeClr val="tx2"/>
                </a:solidFill>
              </a:rPr>
              <a:t>copy a group of files</a:t>
            </a:r>
            <a:r>
              <a:rPr lang="en-CA" dirty="0"/>
              <a:t>,  click the first one.</a:t>
            </a:r>
          </a:p>
          <a:p>
            <a:endParaRPr lang="en-CA" dirty="0"/>
          </a:p>
          <a:p>
            <a:r>
              <a:rPr lang="en-CA" dirty="0"/>
              <a:t>Hold the SHIFT key.</a:t>
            </a:r>
          </a:p>
          <a:p>
            <a:endParaRPr lang="en-CA" dirty="0"/>
          </a:p>
          <a:p>
            <a:r>
              <a:rPr lang="en-CA" dirty="0"/>
              <a:t>Click the last file.</a:t>
            </a:r>
          </a:p>
          <a:p>
            <a:endParaRPr lang="en-CA" dirty="0"/>
          </a:p>
          <a:p>
            <a:r>
              <a:rPr lang="en-CA" dirty="0"/>
              <a:t>To </a:t>
            </a:r>
            <a:r>
              <a:rPr lang="en-CA" dirty="0">
                <a:solidFill>
                  <a:schemeClr val="tx2"/>
                </a:solidFill>
              </a:rPr>
              <a:t>select individual files</a:t>
            </a:r>
            <a:r>
              <a:rPr lang="en-CA" dirty="0"/>
              <a:t>, hold the CTRL Key.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0295"/>
            <a:ext cx="3178696" cy="270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72200" y="1972284"/>
            <a:ext cx="15504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SHIFT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288" y="3221002"/>
            <a:ext cx="3178696" cy="187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407636" y="3488868"/>
            <a:ext cx="14414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85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7654"/>
            <a:ext cx="4186808" cy="3693000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  <a:p>
            <a:r>
              <a:rPr lang="en-CA" dirty="0"/>
              <a:t>F2 is used for </a:t>
            </a:r>
            <a:r>
              <a:rPr lang="en-CA" dirty="0">
                <a:solidFill>
                  <a:schemeClr val="tx2"/>
                </a:solidFill>
              </a:rPr>
              <a:t>renaming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F3 is used for </a:t>
            </a:r>
            <a:r>
              <a:rPr lang="en-CA" dirty="0">
                <a:solidFill>
                  <a:schemeClr val="tx2"/>
                </a:solidFill>
              </a:rPr>
              <a:t>searching</a:t>
            </a:r>
            <a:r>
              <a:rPr lang="en-CA" dirty="0"/>
              <a:t> for a file or folder in the active window.</a:t>
            </a:r>
          </a:p>
          <a:p>
            <a:endParaRPr lang="en-CA" dirty="0"/>
          </a:p>
          <a:p>
            <a:r>
              <a:rPr lang="en-CA" dirty="0"/>
              <a:t>F5 is used for </a:t>
            </a:r>
            <a:r>
              <a:rPr lang="en-CA" dirty="0">
                <a:solidFill>
                  <a:schemeClr val="tx2"/>
                </a:solidFill>
              </a:rPr>
              <a:t>refreshing</a:t>
            </a:r>
            <a:r>
              <a:rPr lang="en-CA" dirty="0"/>
              <a:t> the current window.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4"/>
            <a:ext cx="8229600" cy="742950"/>
          </a:xfrm>
        </p:spPr>
        <p:txBody>
          <a:bodyPr>
            <a:normAutofit fontScale="90000"/>
          </a:bodyPr>
          <a:lstStyle/>
          <a:p>
            <a:r>
              <a:rPr lang="en-CA" dirty="0"/>
              <a:t>File Explorer – Renaming Selected Item, Opening Search, and Refreshing Current Window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00" y="1491630"/>
            <a:ext cx="3879900" cy="335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39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2" y="1595827"/>
            <a:ext cx="4419298" cy="299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466" y="1563638"/>
            <a:ext cx="4208542" cy="369300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F4 is used for </a:t>
            </a:r>
            <a:r>
              <a:rPr lang="en-CA" dirty="0">
                <a:solidFill>
                  <a:schemeClr val="tx2"/>
                </a:solidFill>
              </a:rPr>
              <a:t>displaying the address bar history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F6 is used for </a:t>
            </a:r>
            <a:r>
              <a:rPr lang="en-CA" dirty="0">
                <a:solidFill>
                  <a:schemeClr val="tx2"/>
                </a:solidFill>
              </a:rPr>
              <a:t>cycling through Window Elements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Test F6 when you have selected a file. Get in the habit of </a:t>
            </a:r>
            <a:r>
              <a:rPr lang="en-CA" dirty="0">
                <a:solidFill>
                  <a:schemeClr val="tx2"/>
                </a:solidFill>
              </a:rPr>
              <a:t>adding a Tag/Category to the file header</a:t>
            </a:r>
            <a:r>
              <a:rPr lang="en-CA" dirty="0"/>
              <a:t>. It would be ideal for </a:t>
            </a:r>
            <a:r>
              <a:rPr lang="en-CA" dirty="0">
                <a:solidFill>
                  <a:schemeClr val="tx2"/>
                </a:solidFill>
              </a:rPr>
              <a:t>general search criteria</a:t>
            </a:r>
            <a:r>
              <a:rPr lang="en-CA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File Explorer – Opening Address Bar, and Cycling Through Window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6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384B7C"/>
      </a:hlink>
      <a:folHlink>
        <a:srgbClr val="384B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58760AEB10904BAB019A8065F165D0" ma:contentTypeVersion="13" ma:contentTypeDescription="Create a new document." ma:contentTypeScope="" ma:versionID="319373674a6e687ea377cf52e03062ae">
  <xsd:schema xmlns:xsd="http://www.w3.org/2001/XMLSchema" xmlns:xs="http://www.w3.org/2001/XMLSchema" xmlns:p="http://schemas.microsoft.com/office/2006/metadata/properties" xmlns:ns2="0080028c-217d-42e2-9927-2afba9e295d7" xmlns:ns3="e6ec585a-4db8-4e8f-9ffe-993ca1725523" targetNamespace="http://schemas.microsoft.com/office/2006/metadata/properties" ma:root="true" ma:fieldsID="5cb9b24ba30301b02ca537011c3193d5" ns2:_="" ns3:_="">
    <xsd:import namespace="0080028c-217d-42e2-9927-2afba9e295d7"/>
    <xsd:import namespace="e6ec585a-4db8-4e8f-9ffe-993ca17255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0028c-217d-42e2-9927-2afba9e295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c585a-4db8-4e8f-9ffe-993ca17255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E588D5-7548-44F7-883A-1212F04484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7F833A-62F0-44C5-B710-7D2057C1DD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80028c-217d-42e2-9927-2afba9e295d7"/>
    <ds:schemaRef ds:uri="e6ec585a-4db8-4e8f-9ffe-993ca17255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2F9740-7230-42BB-A88A-D51FF00489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28284</TotalTime>
  <Words>464</Words>
  <Application>Microsoft Office PowerPoint</Application>
  <PresentationFormat>On-screen Show (16:9)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Demi</vt:lpstr>
      <vt:lpstr>Webdings</vt:lpstr>
      <vt:lpstr>Clarity</vt:lpstr>
      <vt:lpstr>File Explorer</vt:lpstr>
      <vt:lpstr>File Explorer Terminology</vt:lpstr>
      <vt:lpstr>File Explorer – Opening New Window in Same Folder</vt:lpstr>
      <vt:lpstr>File Explorer  – Moving and Copying Using Mouse</vt:lpstr>
      <vt:lpstr>File Explorer – Moving and Copying Using Mouse</vt:lpstr>
      <vt:lpstr>File Explorer – Moving and Copying Using Mouse (Cont’d)</vt:lpstr>
      <vt:lpstr>File Explorer – Selecting Files </vt:lpstr>
      <vt:lpstr>File Explorer – Renaming Selected Item, Opening Search, and Refreshing Current Window</vt:lpstr>
      <vt:lpstr>File Explorer – Opening Address Bar, and Cycling Through Window Elements</vt:lpstr>
      <vt:lpstr>File Explorer – Activating the Menu Bar</vt:lpstr>
      <vt:lpstr>File Explorer – Opening the Short Cut Menu, and Closing Current Window</vt:lpstr>
      <vt:lpstr>File Explorer – navigates like browser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Roy</dc:creator>
  <cp:lastModifiedBy>Tim McKenna</cp:lastModifiedBy>
  <cp:revision>397</cp:revision>
  <cp:lastPrinted>2020-05-20T18:19:34Z</cp:lastPrinted>
  <dcterms:created xsi:type="dcterms:W3CDTF">2016-05-30T19:06:58Z</dcterms:created>
  <dcterms:modified xsi:type="dcterms:W3CDTF">2022-09-02T00:21:57Z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0x010100BE58760AEB10904BAB019A8065F165D0</vt:lpwstr>
  </property>
</Properties>
</file>